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5" r:id="rId3"/>
    <p:sldId id="266" r:id="rId4"/>
    <p:sldId id="267" r:id="rId5"/>
    <p:sldId id="261" r:id="rId6"/>
    <p:sldId id="258" r:id="rId7"/>
    <p:sldId id="262" r:id="rId8"/>
    <p:sldId id="257" r:id="rId9"/>
    <p:sldId id="259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04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950D633F-9BA2-42EC-81D4-3D55A4BBADB4}" type="datetimeFigureOut">
              <a:rPr lang="en-US" smtClean="0"/>
              <a:t>6/3/2011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21F9ED5A-04E3-4857-AB3E-87556FBB1B9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0D633F-9BA2-42EC-81D4-3D55A4BBADB4}" type="datetimeFigureOut">
              <a:rPr lang="en-US" smtClean="0"/>
              <a:t>6/3/2011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F9ED5A-04E3-4857-AB3E-87556FBB1B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950D633F-9BA2-42EC-81D4-3D55A4BBADB4}" type="datetimeFigureOut">
              <a:rPr lang="en-US" smtClean="0"/>
              <a:t>6/3/2011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1F9ED5A-04E3-4857-AB3E-87556FBB1B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0D633F-9BA2-42EC-81D4-3D55A4BBADB4}" type="datetimeFigureOut">
              <a:rPr lang="en-US" smtClean="0"/>
              <a:t>6/3/2011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F9ED5A-04E3-4857-AB3E-87556FBB1B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50D633F-9BA2-42EC-81D4-3D55A4BBADB4}" type="datetimeFigureOut">
              <a:rPr lang="en-US" smtClean="0"/>
              <a:t>6/3/2011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21F9ED5A-04E3-4857-AB3E-87556FBB1B9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0D633F-9BA2-42EC-81D4-3D55A4BBADB4}" type="datetimeFigureOut">
              <a:rPr lang="en-US" smtClean="0"/>
              <a:t>6/3/2011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F9ED5A-04E3-4857-AB3E-87556FBB1B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0D633F-9BA2-42EC-81D4-3D55A4BBADB4}" type="datetimeFigureOut">
              <a:rPr lang="en-US" smtClean="0"/>
              <a:t>6/3/2011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F9ED5A-04E3-4857-AB3E-87556FBB1B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0D633F-9BA2-42EC-81D4-3D55A4BBADB4}" type="datetimeFigureOut">
              <a:rPr lang="en-US" smtClean="0"/>
              <a:t>6/3/2011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F9ED5A-04E3-4857-AB3E-87556FBB1B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50D633F-9BA2-42EC-81D4-3D55A4BBADB4}" type="datetimeFigureOut">
              <a:rPr lang="en-US" smtClean="0"/>
              <a:t>6/3/2011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F9ED5A-04E3-4857-AB3E-87556FBB1B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0D633F-9BA2-42EC-81D4-3D55A4BBADB4}" type="datetimeFigureOut">
              <a:rPr lang="en-US" smtClean="0"/>
              <a:t>6/3/2011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F9ED5A-04E3-4857-AB3E-87556FBB1B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0D633F-9BA2-42EC-81D4-3D55A4BBADB4}" type="datetimeFigureOut">
              <a:rPr lang="en-US" smtClean="0"/>
              <a:t>6/3/2011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F9ED5A-04E3-4857-AB3E-87556FBB1B96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950D633F-9BA2-42EC-81D4-3D55A4BBADB4}" type="datetimeFigureOut">
              <a:rPr lang="en-US" smtClean="0"/>
              <a:t>6/3/2011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21F9ED5A-04E3-4857-AB3E-87556FBB1B9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Robotique</a:t>
            </a:r>
            <a:r>
              <a:rPr lang="en-US" dirty="0" smtClean="0"/>
              <a:t> </a:t>
            </a:r>
            <a:r>
              <a:rPr lang="en-US" dirty="0" err="1" smtClean="0"/>
              <a:t>Voronoi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Christopher </a:t>
            </a:r>
            <a:r>
              <a:rPr lang="en-US" dirty="0" err="1" smtClean="0"/>
              <a:t>Chedeau</a:t>
            </a:r>
            <a:endParaRPr lang="en-US" dirty="0" smtClean="0"/>
          </a:p>
          <a:p>
            <a:r>
              <a:rPr lang="en-US" dirty="0" smtClean="0"/>
              <a:t>Xavier </a:t>
            </a:r>
            <a:r>
              <a:rPr lang="en-US" dirty="0" err="1" smtClean="0"/>
              <a:t>Deguillard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2700" y="2076450"/>
            <a:ext cx="3543300" cy="348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Naïve </a:t>
            </a:r>
            <a:r>
              <a:rPr lang="en-US" dirty="0" err="1" smtClean="0"/>
              <a:t>Voronoi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4600" y="2047875"/>
            <a:ext cx="3581400" cy="3514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Grid Generation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1676401"/>
            <a:ext cx="2286000" cy="2279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4114800"/>
            <a:ext cx="2362200" cy="2324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6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657600" y="2266950"/>
            <a:ext cx="3514725" cy="3524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Intersections Segment / Object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95800" y="1933575"/>
            <a:ext cx="3514725" cy="355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1990725"/>
            <a:ext cx="3505200" cy="349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Nearest Segment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4600" y="1895475"/>
            <a:ext cx="3609975" cy="3590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Shortest Path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146" name="Picture 2" descr="http://fooo.fr/~vjeux/epita/robotique/shortest_path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1600200"/>
            <a:ext cx="5524500" cy="453522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Real Movement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4600" y="1914525"/>
            <a:ext cx="3552825" cy="3571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Path Compression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981200"/>
            <a:ext cx="3524250" cy="3524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14850" y="1971675"/>
            <a:ext cx="3486150" cy="3514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84</TotalTime>
  <Words>25</Words>
  <Application>Microsoft Office PowerPoint</Application>
  <PresentationFormat>On-screen Show (4:3)</PresentationFormat>
  <Paragraphs>12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Opulent</vt:lpstr>
      <vt:lpstr>Robotique Voronoi</vt:lpstr>
      <vt:lpstr>Problem</vt:lpstr>
      <vt:lpstr>Naïve Voronoi</vt:lpstr>
      <vt:lpstr>Grid Generation</vt:lpstr>
      <vt:lpstr>Intersections Segment / Object</vt:lpstr>
      <vt:lpstr>Nearest Segment</vt:lpstr>
      <vt:lpstr>Shortest Path</vt:lpstr>
      <vt:lpstr>Real Movement</vt:lpstr>
      <vt:lpstr>Path Compression</vt:lpstr>
      <vt:lpstr>Questions?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vjeux</dc:creator>
  <cp:lastModifiedBy>vjeux</cp:lastModifiedBy>
  <cp:revision>11</cp:revision>
  <dcterms:created xsi:type="dcterms:W3CDTF">2011-06-03T20:07:50Z</dcterms:created>
  <dcterms:modified xsi:type="dcterms:W3CDTF">2011-06-03T21:31:59Z</dcterms:modified>
</cp:coreProperties>
</file>