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3E27-FE02-4823-97E5-F82C99A2C121}" type="datetimeFigureOut">
              <a:rPr lang="en-US" smtClean="0"/>
              <a:t>11/05/11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9EF9-31FE-4E8C-9075-18D262825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MLEA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Christopher </a:t>
            </a:r>
            <a:r>
              <a:rPr lang="fr-FR" dirty="0" err="1" smtClean="0"/>
              <a:t>Chedeau</a:t>
            </a:r>
            <a:endParaRPr lang="fr-FR" dirty="0" smtClean="0"/>
          </a:p>
          <a:p>
            <a:r>
              <a:rPr lang="fr-FR" dirty="0" smtClean="0"/>
              <a:t>Gauthier Lemoine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Algorithmes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</a:t>
            </a:r>
            <a:r>
              <a:rPr lang="fr-FR" dirty="0" err="1" smtClean="0"/>
              <a:t>mériques</a:t>
            </a:r>
            <a:endParaRPr lang="fr-FR" dirty="0" smtClean="0"/>
          </a:p>
          <a:p>
            <a:pPr lvl="1"/>
            <a:r>
              <a:rPr lang="fr-FR" dirty="0" smtClean="0"/>
              <a:t>KNN et WKNN</a:t>
            </a:r>
          </a:p>
          <a:p>
            <a:pPr lvl="1"/>
            <a:r>
              <a:rPr lang="fr-FR" dirty="0" err="1" smtClean="0"/>
              <a:t>Continuousification</a:t>
            </a:r>
            <a:r>
              <a:rPr lang="fr-FR" dirty="0" smtClean="0"/>
              <a:t> (Naïve, NBF,  VDM, MDV</a:t>
            </a:r>
            <a:r>
              <a:rPr lang="en-US" dirty="0" smtClean="0"/>
              <a:t>)</a:t>
            </a:r>
          </a:p>
          <a:p>
            <a:r>
              <a:rPr lang="fr-FR" dirty="0" smtClean="0"/>
              <a:t>Symboliques</a:t>
            </a:r>
          </a:p>
          <a:p>
            <a:pPr lvl="1"/>
            <a:r>
              <a:rPr lang="fr-FR" dirty="0" smtClean="0"/>
              <a:t>Naïve </a:t>
            </a:r>
            <a:r>
              <a:rPr lang="fr-FR" dirty="0" err="1" smtClean="0"/>
              <a:t>Bayesian</a:t>
            </a:r>
            <a:endParaRPr lang="fr-FR" dirty="0" smtClean="0"/>
          </a:p>
          <a:p>
            <a:pPr lvl="1"/>
            <a:r>
              <a:rPr lang="fr-FR" dirty="0" smtClean="0"/>
              <a:t>ID3 (Gain Ratio, Gini, Elagage)</a:t>
            </a:r>
          </a:p>
          <a:p>
            <a:pPr lvl="1"/>
            <a:r>
              <a:rPr lang="fr-FR" dirty="0" err="1" smtClean="0"/>
              <a:t>Discretization</a:t>
            </a:r>
            <a:r>
              <a:rPr lang="fr-FR" dirty="0" smtClean="0"/>
              <a:t> (EFD, EWD)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Centrer </a:t>
            </a:r>
            <a:r>
              <a:rPr lang="en-US" dirty="0" smtClean="0"/>
              <a:t>&amp; R</a:t>
            </a:r>
            <a:r>
              <a:rPr lang="fr-FR" dirty="0" err="1" smtClean="0"/>
              <a:t>éduire</a:t>
            </a:r>
            <a:endParaRPr lang="en-US" dirty="0"/>
          </a:p>
          <a:p>
            <a:r>
              <a:rPr lang="fr-FR" dirty="0" err="1" smtClean="0"/>
              <a:t>Cleaning</a:t>
            </a:r>
            <a:r>
              <a:rPr lang="fr-FR" dirty="0" smtClean="0"/>
              <a:t> </a:t>
            </a:r>
            <a:r>
              <a:rPr lang="en-US" dirty="0" smtClean="0"/>
              <a:t>&amp;</a:t>
            </a:r>
            <a:r>
              <a:rPr lang="fr-FR" dirty="0" smtClean="0"/>
              <a:t> </a:t>
            </a:r>
            <a:r>
              <a:rPr lang="fr-FR" dirty="0" err="1" smtClean="0"/>
              <a:t>Distilling</a:t>
            </a:r>
            <a:endParaRPr lang="fr-FR" dirty="0" smtClean="0"/>
          </a:p>
          <a:p>
            <a:r>
              <a:rPr lang="fr-FR" dirty="0" smtClean="0"/>
              <a:t>K-</a:t>
            </a:r>
            <a:r>
              <a:rPr lang="fr-FR" dirty="0" err="1" smtClean="0"/>
              <a:t>means</a:t>
            </a:r>
            <a:r>
              <a:rPr lang="fr-FR" dirty="0" smtClean="0"/>
              <a:t>(++)</a:t>
            </a:r>
          </a:p>
          <a:p>
            <a:r>
              <a:rPr lang="fr-FR" dirty="0" smtClean="0"/>
              <a:t>K-</a:t>
            </a:r>
            <a:r>
              <a:rPr lang="fr-FR" dirty="0" err="1" smtClean="0"/>
              <a:t>Fold</a:t>
            </a:r>
            <a:r>
              <a:rPr lang="fr-FR" dirty="0" smtClean="0"/>
              <a:t> Cross Validation</a:t>
            </a:r>
          </a:p>
          <a:p>
            <a:r>
              <a:rPr lang="fr-FR" dirty="0" smtClean="0"/>
              <a:t>Courbes ROC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numériques</a:t>
            </a:r>
            <a:r>
              <a:rPr lang="en-US" dirty="0" smtClean="0"/>
              <a:t> </a:t>
            </a:r>
            <a:r>
              <a:rPr lang="en-US" dirty="0" err="1" smtClean="0"/>
              <a:t>discrètes</a:t>
            </a:r>
            <a:endParaRPr lang="en-US" dirty="0"/>
          </a:p>
        </p:txBody>
      </p:sp>
      <p:pic>
        <p:nvPicPr>
          <p:cNvPr id="2050" name="Picture 2" descr="C:\Users\vjeux\dev\csi\mlea\rapport\tp3\images\ba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019800" cy="451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err="1" smtClean="0"/>
              <a:t>Wine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numériques</a:t>
            </a:r>
            <a:r>
              <a:rPr lang="en-US" dirty="0" smtClean="0"/>
              <a:t> continues</a:t>
            </a:r>
            <a:endParaRPr lang="en-US" dirty="0"/>
          </a:p>
        </p:txBody>
      </p:sp>
      <p:pic>
        <p:nvPicPr>
          <p:cNvPr id="3" name="Picture 2" descr="w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12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Paramétrage de la discrétisation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vjeux\dev\csi\mlea\rapport\tp2\images\discretization\efd-ewd-i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jeux\dev\csi\mlea\rapport\tp3\images\adul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994400" cy="44958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err="1" smtClean="0"/>
              <a:t>Adult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numériques</a:t>
            </a:r>
            <a:r>
              <a:rPr lang="en-US" dirty="0" smtClean="0"/>
              <a:t> et </a:t>
            </a:r>
            <a:r>
              <a:rPr lang="en-US" dirty="0" err="1" smtClean="0"/>
              <a:t>symboliques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ID3 et Naïve </a:t>
            </a:r>
            <a:r>
              <a:rPr lang="fr-FR" dirty="0" err="1" smtClean="0"/>
              <a:t>Bayesian</a:t>
            </a:r>
            <a:r>
              <a:rPr lang="fr-FR" dirty="0" smtClean="0"/>
              <a:t> </a:t>
            </a:r>
            <a:r>
              <a:rPr lang="en-US" dirty="0" smtClean="0"/>
              <a:t>&gt; KNN (y </a:t>
            </a:r>
            <a:r>
              <a:rPr lang="en-US" dirty="0" err="1" smtClean="0"/>
              <a:t>compris</a:t>
            </a:r>
            <a:r>
              <a:rPr lang="en-US" dirty="0" smtClean="0"/>
              <a:t> pour des </a:t>
            </a:r>
            <a:r>
              <a:rPr lang="en-US" dirty="0" err="1" smtClean="0"/>
              <a:t>donn</a:t>
            </a:r>
            <a:r>
              <a:rPr lang="fr-FR" dirty="0" err="1" smtClean="0"/>
              <a:t>ées</a:t>
            </a:r>
            <a:r>
              <a:rPr lang="en-US" dirty="0" smtClean="0"/>
              <a:t> continues).</a:t>
            </a:r>
          </a:p>
          <a:p>
            <a:r>
              <a:rPr lang="fr-FR" dirty="0" smtClean="0"/>
              <a:t>Temps d’exécution de KNN prohibitif.</a:t>
            </a:r>
          </a:p>
          <a:p>
            <a:r>
              <a:rPr lang="fr-FR" dirty="0" smtClean="0"/>
              <a:t>Optimisations de type KD-</a:t>
            </a:r>
            <a:r>
              <a:rPr lang="fr-FR" dirty="0" err="1" smtClean="0"/>
              <a:t>Tree</a:t>
            </a:r>
            <a:r>
              <a:rPr lang="fr-FR" dirty="0" smtClean="0"/>
              <a:t> ne marchent pas toujours. (</a:t>
            </a:r>
            <a:r>
              <a:rPr lang="fr-FR" dirty="0" err="1" smtClean="0"/>
              <a:t>Curse</a:t>
            </a:r>
            <a:r>
              <a:rPr lang="fr-FR" dirty="0" smtClean="0"/>
              <a:t> of </a:t>
            </a:r>
            <a:r>
              <a:rPr lang="fr-FR" dirty="0" smtClean="0"/>
              <a:t>dimensions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Paramétrage nécessaire pour chaque </a:t>
            </a:r>
            <a:r>
              <a:rPr lang="fr-FR" dirty="0" err="1" smtClean="0"/>
              <a:t>dataset</a:t>
            </a:r>
            <a:r>
              <a:rPr lang="fr-FR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121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MLEA</vt:lpstr>
      <vt:lpstr>Algorithmes</vt:lpstr>
      <vt:lpstr>Algorithmes</vt:lpstr>
      <vt:lpstr>Balance</vt:lpstr>
      <vt:lpstr>Wine</vt:lpstr>
      <vt:lpstr>Paramétrage de la discrétisation</vt:lpstr>
      <vt:lpstr>Adult</vt:lpstr>
      <vt:lpstr>Conclusion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vjeux</dc:creator>
  <cp:lastModifiedBy>Gauthier Lemoine</cp:lastModifiedBy>
  <cp:revision>23</cp:revision>
  <dcterms:created xsi:type="dcterms:W3CDTF">2011-05-11T16:11:06Z</dcterms:created>
  <dcterms:modified xsi:type="dcterms:W3CDTF">2011-05-11T19:02:44Z</dcterms:modified>
</cp:coreProperties>
</file>